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EEFD2-E062-4D4C-AAF2-597A4F4AB246}" v="71" dt="2021-07-10T04:53:26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Chuang" userId="4d6420047bea6ca8" providerId="LiveId" clId="{330EEFD2-E062-4D4C-AAF2-597A4F4AB246}"/>
    <pc:docChg chg="undo custSel addSld delSld modSld sldOrd modShowInfo">
      <pc:chgData name="Bill Chuang" userId="4d6420047bea6ca8" providerId="LiveId" clId="{330EEFD2-E062-4D4C-AAF2-597A4F4AB246}" dt="2021-07-15T05:22:02.752" v="870" actId="20577"/>
      <pc:docMkLst>
        <pc:docMk/>
      </pc:docMkLst>
      <pc:sldChg chg="modSp mod">
        <pc:chgData name="Bill Chuang" userId="4d6420047bea6ca8" providerId="LiveId" clId="{330EEFD2-E062-4D4C-AAF2-597A4F4AB246}" dt="2021-07-15T05:22:02.752" v="870" actId="20577"/>
        <pc:sldMkLst>
          <pc:docMk/>
          <pc:sldMk cId="1337192207" sldId="261"/>
        </pc:sldMkLst>
        <pc:spChg chg="mod">
          <ac:chgData name="Bill Chuang" userId="4d6420047bea6ca8" providerId="LiveId" clId="{330EEFD2-E062-4D4C-AAF2-597A4F4AB246}" dt="2021-07-15T05:22:02.752" v="870" actId="20577"/>
          <ac:spMkLst>
            <pc:docMk/>
            <pc:sldMk cId="1337192207" sldId="261"/>
            <ac:spMk id="2" creationId="{ED476017-D224-40AE-B921-67525450151A}"/>
          </ac:spMkLst>
        </pc:spChg>
      </pc:sldChg>
      <pc:sldChg chg="addSp delSp modSp mod">
        <pc:chgData name="Bill Chuang" userId="4d6420047bea6ca8" providerId="LiveId" clId="{330EEFD2-E062-4D4C-AAF2-597A4F4AB246}" dt="2021-07-10T04:59:50.157" v="795" actId="20577"/>
        <pc:sldMkLst>
          <pc:docMk/>
          <pc:sldMk cId="1094849372" sldId="262"/>
        </pc:sldMkLst>
        <pc:spChg chg="mod">
          <ac:chgData name="Bill Chuang" userId="4d6420047bea6ca8" providerId="LiveId" clId="{330EEFD2-E062-4D4C-AAF2-597A4F4AB246}" dt="2021-07-10T04:59:50.157" v="795" actId="20577"/>
          <ac:spMkLst>
            <pc:docMk/>
            <pc:sldMk cId="1094849372" sldId="262"/>
            <ac:spMk id="3" creationId="{78399AB7-9E36-4EAD-B44A-9E0CEA24AACE}"/>
          </ac:spMkLst>
        </pc:spChg>
        <pc:picChg chg="mod">
          <ac:chgData name="Bill Chuang" userId="4d6420047bea6ca8" providerId="LiveId" clId="{330EEFD2-E062-4D4C-AAF2-597A4F4AB246}" dt="2021-07-09T11:45:00.434" v="40" actId="1076"/>
          <ac:picMkLst>
            <pc:docMk/>
            <pc:sldMk cId="1094849372" sldId="262"/>
            <ac:picMk id="4" creationId="{4B216623-4B59-4FC0-8E90-468349035D24}"/>
          </ac:picMkLst>
        </pc:picChg>
        <pc:picChg chg="add mod">
          <ac:chgData name="Bill Chuang" userId="4d6420047bea6ca8" providerId="LiveId" clId="{330EEFD2-E062-4D4C-AAF2-597A4F4AB246}" dt="2021-07-09T11:37:56.884" v="8" actId="14100"/>
          <ac:picMkLst>
            <pc:docMk/>
            <pc:sldMk cId="1094849372" sldId="262"/>
            <ac:picMk id="6" creationId="{7757AAAB-BB52-4845-AA33-A90FD05A2AA9}"/>
          </ac:picMkLst>
        </pc:picChg>
        <pc:picChg chg="add mod">
          <ac:chgData name="Bill Chuang" userId="4d6420047bea6ca8" providerId="LiveId" clId="{330EEFD2-E062-4D4C-AAF2-597A4F4AB246}" dt="2021-07-09T11:39:47.491" v="25" actId="1076"/>
          <ac:picMkLst>
            <pc:docMk/>
            <pc:sldMk cId="1094849372" sldId="262"/>
            <ac:picMk id="8" creationId="{D8AFDEF3-6FD3-4B57-A62D-2B3B071AEA6F}"/>
          </ac:picMkLst>
        </pc:picChg>
        <pc:picChg chg="add mod modCrop">
          <ac:chgData name="Bill Chuang" userId="4d6420047bea6ca8" providerId="LiveId" clId="{330EEFD2-E062-4D4C-AAF2-597A4F4AB246}" dt="2021-07-09T11:45:02.756" v="41" actId="14100"/>
          <ac:picMkLst>
            <pc:docMk/>
            <pc:sldMk cId="1094849372" sldId="262"/>
            <ac:picMk id="10" creationId="{6C8F79DE-D425-413F-A7C5-42C5E401D414}"/>
          </ac:picMkLst>
        </pc:picChg>
        <pc:picChg chg="add del mod">
          <ac:chgData name="Bill Chuang" userId="4d6420047bea6ca8" providerId="LiveId" clId="{330EEFD2-E062-4D4C-AAF2-597A4F4AB246}" dt="2021-07-09T11:40:20.644" v="27" actId="478"/>
          <ac:picMkLst>
            <pc:docMk/>
            <pc:sldMk cId="1094849372" sldId="262"/>
            <ac:picMk id="12" creationId="{33E53AB1-A3BC-48E6-BAB2-2203D77EE765}"/>
          </ac:picMkLst>
        </pc:picChg>
        <pc:picChg chg="add mod">
          <ac:chgData name="Bill Chuang" userId="4d6420047bea6ca8" providerId="LiveId" clId="{330EEFD2-E062-4D4C-AAF2-597A4F4AB246}" dt="2021-07-09T11:44:23.557" v="32" actId="1076"/>
          <ac:picMkLst>
            <pc:docMk/>
            <pc:sldMk cId="1094849372" sldId="262"/>
            <ac:picMk id="14" creationId="{DF93515D-9C04-4E3D-8E40-3DF9F2C9E1BB}"/>
          </ac:picMkLst>
        </pc:picChg>
        <pc:picChg chg="add mod">
          <ac:chgData name="Bill Chuang" userId="4d6420047bea6ca8" providerId="LiveId" clId="{330EEFD2-E062-4D4C-AAF2-597A4F4AB246}" dt="2021-07-09T11:44:55.907" v="38" actId="1076"/>
          <ac:picMkLst>
            <pc:docMk/>
            <pc:sldMk cId="1094849372" sldId="262"/>
            <ac:picMk id="16" creationId="{F150C682-36AE-4D0F-98D8-8242EDA05B6A}"/>
          </ac:picMkLst>
        </pc:picChg>
      </pc:sldChg>
      <pc:sldChg chg="addSp delSp modSp new mod modAnim">
        <pc:chgData name="Bill Chuang" userId="4d6420047bea6ca8" providerId="LiveId" clId="{330EEFD2-E062-4D4C-AAF2-597A4F4AB246}" dt="2021-07-10T04:52:33.727" v="792" actId="1076"/>
        <pc:sldMkLst>
          <pc:docMk/>
          <pc:sldMk cId="59333716" sldId="263"/>
        </pc:sldMkLst>
        <pc:spChg chg="mod">
          <ac:chgData name="Bill Chuang" userId="4d6420047bea6ca8" providerId="LiveId" clId="{330EEFD2-E062-4D4C-AAF2-597A4F4AB246}" dt="2021-07-09T11:45:59.622" v="71" actId="255"/>
          <ac:spMkLst>
            <pc:docMk/>
            <pc:sldMk cId="59333716" sldId="263"/>
            <ac:spMk id="2" creationId="{A2BD2363-25B9-44D2-96E2-53D6929E5EFA}"/>
          </ac:spMkLst>
        </pc:spChg>
        <pc:spChg chg="add del">
          <ac:chgData name="Bill Chuang" userId="4d6420047bea6ca8" providerId="LiveId" clId="{330EEFD2-E062-4D4C-AAF2-597A4F4AB246}" dt="2021-07-09T11:49:43.088" v="133" actId="11529"/>
          <ac:spMkLst>
            <pc:docMk/>
            <pc:sldMk cId="59333716" sldId="263"/>
            <ac:spMk id="42" creationId="{76414B5D-9D01-4A08-BECA-1E8AC959028E}"/>
          </ac:spMkLst>
        </pc:spChg>
        <pc:spChg chg="add mod">
          <ac:chgData name="Bill Chuang" userId="4d6420047bea6ca8" providerId="LiveId" clId="{330EEFD2-E062-4D4C-AAF2-597A4F4AB246}" dt="2021-07-09T11:50:18.201" v="136" actId="1582"/>
          <ac:spMkLst>
            <pc:docMk/>
            <pc:sldMk cId="59333716" sldId="263"/>
            <ac:spMk id="43" creationId="{F47E5F1D-FF19-434A-AAD9-02E059F25038}"/>
          </ac:spMkLst>
        </pc:spChg>
        <pc:spChg chg="add del mod">
          <ac:chgData name="Bill Chuang" userId="4d6420047bea6ca8" providerId="LiveId" clId="{330EEFD2-E062-4D4C-AAF2-597A4F4AB246}" dt="2021-07-09T11:50:26.855" v="140"/>
          <ac:spMkLst>
            <pc:docMk/>
            <pc:sldMk cId="59333716" sldId="263"/>
            <ac:spMk id="44" creationId="{A26CBD8E-1769-4965-B9FE-AEDD0CCE2A42}"/>
          </ac:spMkLst>
        </pc:spChg>
        <pc:spChg chg="add del">
          <ac:chgData name="Bill Chuang" userId="4d6420047bea6ca8" providerId="LiveId" clId="{330EEFD2-E062-4D4C-AAF2-597A4F4AB246}" dt="2021-07-09T11:50:40.627" v="142" actId="11529"/>
          <ac:spMkLst>
            <pc:docMk/>
            <pc:sldMk cId="59333716" sldId="263"/>
            <ac:spMk id="45" creationId="{B5FA91A7-8EB4-42EF-B8BF-531FAA7E4F86}"/>
          </ac:spMkLst>
        </pc:spChg>
        <pc:spChg chg="add mod">
          <ac:chgData name="Bill Chuang" userId="4d6420047bea6ca8" providerId="LiveId" clId="{330EEFD2-E062-4D4C-AAF2-597A4F4AB246}" dt="2021-07-09T11:51:45.273" v="146" actId="1582"/>
          <ac:spMkLst>
            <pc:docMk/>
            <pc:sldMk cId="59333716" sldId="263"/>
            <ac:spMk id="46" creationId="{2D19245B-2CD8-4CC2-963E-B15934DCFBCE}"/>
          </ac:spMkLst>
        </pc:spChg>
        <pc:spChg chg="add mod">
          <ac:chgData name="Bill Chuang" userId="4d6420047bea6ca8" providerId="LiveId" clId="{330EEFD2-E062-4D4C-AAF2-597A4F4AB246}" dt="2021-07-10T04:52:31.878" v="791" actId="1076"/>
          <ac:spMkLst>
            <pc:docMk/>
            <pc:sldMk cId="59333716" sldId="263"/>
            <ac:spMk id="47" creationId="{93FA6D4C-106C-4C7C-ABC7-F13204BBEB48}"/>
          </ac:spMkLst>
        </pc:spChg>
        <pc:spChg chg="add mod">
          <ac:chgData name="Bill Chuang" userId="4d6420047bea6ca8" providerId="LiveId" clId="{330EEFD2-E062-4D4C-AAF2-597A4F4AB246}" dt="2021-07-10T04:52:33.727" v="792" actId="1076"/>
          <ac:spMkLst>
            <pc:docMk/>
            <pc:sldMk cId="59333716" sldId="263"/>
            <ac:spMk id="48" creationId="{F2C983BD-65EA-44CD-8F8C-D612901A4072}"/>
          </ac:spMkLst>
        </pc:spChg>
        <pc:picChg chg="add mod">
          <ac:chgData name="Bill Chuang" userId="4d6420047bea6ca8" providerId="LiveId" clId="{330EEFD2-E062-4D4C-AAF2-597A4F4AB246}" dt="2021-07-09T11:50:26.225" v="139" actId="1076"/>
          <ac:picMkLst>
            <pc:docMk/>
            <pc:sldMk cId="59333716" sldId="263"/>
            <ac:picMk id="3" creationId="{E6951712-A292-4895-8934-59B2865327EC}"/>
          </ac:picMkLst>
        </pc:picChg>
        <pc:cxnChg chg="add del mod">
          <ac:chgData name="Bill Chuang" userId="4d6420047bea6ca8" providerId="LiveId" clId="{330EEFD2-E062-4D4C-AAF2-597A4F4AB246}" dt="2021-07-09T11:50:42.332" v="143" actId="478"/>
          <ac:cxnSpMkLst>
            <pc:docMk/>
            <pc:sldMk cId="59333716" sldId="263"/>
            <ac:cxnSpMk id="5" creationId="{3D892D61-8A65-416D-B420-2ED0897510A2}"/>
          </ac:cxnSpMkLst>
        </pc:cxnChg>
        <pc:cxnChg chg="add mod">
          <ac:chgData name="Bill Chuang" userId="4d6420047bea6ca8" providerId="LiveId" clId="{330EEFD2-E062-4D4C-AAF2-597A4F4AB246}" dt="2021-07-09T11:47:09.484" v="91" actId="14100"/>
          <ac:cxnSpMkLst>
            <pc:docMk/>
            <pc:sldMk cId="59333716" sldId="263"/>
            <ac:cxnSpMk id="6" creationId="{B1B633B9-BB96-4B08-9FB6-AF20C41E8274}"/>
          </ac:cxnSpMkLst>
        </pc:cxnChg>
        <pc:cxnChg chg="add mod">
          <ac:chgData name="Bill Chuang" userId="4d6420047bea6ca8" providerId="LiveId" clId="{330EEFD2-E062-4D4C-AAF2-597A4F4AB246}" dt="2021-07-09T11:47:11.205" v="92" actId="14100"/>
          <ac:cxnSpMkLst>
            <pc:docMk/>
            <pc:sldMk cId="59333716" sldId="263"/>
            <ac:cxnSpMk id="7" creationId="{247B3F57-D36A-4A6E-BDD6-D6E4B9D78F5C}"/>
          </ac:cxnSpMkLst>
        </pc:cxnChg>
        <pc:cxnChg chg="add mod">
          <ac:chgData name="Bill Chuang" userId="4d6420047bea6ca8" providerId="LiveId" clId="{330EEFD2-E062-4D4C-AAF2-597A4F4AB246}" dt="2021-07-09T11:47:46.308" v="95" actId="1076"/>
          <ac:cxnSpMkLst>
            <pc:docMk/>
            <pc:sldMk cId="59333716" sldId="263"/>
            <ac:cxnSpMk id="14" creationId="{B6F8401E-2DA0-45A0-B062-988D9B25CC73}"/>
          </ac:cxnSpMkLst>
        </pc:cxnChg>
        <pc:cxnChg chg="add del mod">
          <ac:chgData name="Bill Chuang" userId="4d6420047bea6ca8" providerId="LiveId" clId="{330EEFD2-E062-4D4C-AAF2-597A4F4AB246}" dt="2021-07-09T11:47:54.095" v="103"/>
          <ac:cxnSpMkLst>
            <pc:docMk/>
            <pc:sldMk cId="59333716" sldId="263"/>
            <ac:cxnSpMk id="15" creationId="{4B30A84C-8732-4D68-B597-2959938F2953}"/>
          </ac:cxnSpMkLst>
        </pc:cxnChg>
        <pc:cxnChg chg="add del mod">
          <ac:chgData name="Bill Chuang" userId="4d6420047bea6ca8" providerId="LiveId" clId="{330EEFD2-E062-4D4C-AAF2-597A4F4AB246}" dt="2021-07-09T11:47:51.593" v="99"/>
          <ac:cxnSpMkLst>
            <pc:docMk/>
            <pc:sldMk cId="59333716" sldId="263"/>
            <ac:cxnSpMk id="16" creationId="{333DE04E-C825-4CC8-B23C-523B9909CDE8}"/>
          </ac:cxnSpMkLst>
        </pc:cxnChg>
        <pc:cxnChg chg="add mod">
          <ac:chgData name="Bill Chuang" userId="4d6420047bea6ca8" providerId="LiveId" clId="{330EEFD2-E062-4D4C-AAF2-597A4F4AB246}" dt="2021-07-09T11:48:00.915" v="105" actId="1076"/>
          <ac:cxnSpMkLst>
            <pc:docMk/>
            <pc:sldMk cId="59333716" sldId="263"/>
            <ac:cxnSpMk id="17" creationId="{901D2D74-2F22-4CC8-8C4D-2979EA51AD01}"/>
          </ac:cxnSpMkLst>
        </pc:cxnChg>
        <pc:cxnChg chg="add mod">
          <ac:chgData name="Bill Chuang" userId="4d6420047bea6ca8" providerId="LiveId" clId="{330EEFD2-E062-4D4C-AAF2-597A4F4AB246}" dt="2021-07-09T11:48:00.915" v="105" actId="1076"/>
          <ac:cxnSpMkLst>
            <pc:docMk/>
            <pc:sldMk cId="59333716" sldId="263"/>
            <ac:cxnSpMk id="18" creationId="{15D23985-7B5D-484A-BFE7-03BCC1ADF4A4}"/>
          </ac:cxnSpMkLst>
        </pc:cxnChg>
        <pc:cxnChg chg="add mod">
          <ac:chgData name="Bill Chuang" userId="4d6420047bea6ca8" providerId="LiveId" clId="{330EEFD2-E062-4D4C-AAF2-597A4F4AB246}" dt="2021-07-09T11:48:00.915" v="105" actId="1076"/>
          <ac:cxnSpMkLst>
            <pc:docMk/>
            <pc:sldMk cId="59333716" sldId="263"/>
            <ac:cxnSpMk id="19" creationId="{835C6205-EF96-40E9-A4F8-63CDFAB751E5}"/>
          </ac:cxnSpMkLst>
        </pc:cxnChg>
        <pc:cxnChg chg="add mod">
          <ac:chgData name="Bill Chuang" userId="4d6420047bea6ca8" providerId="LiveId" clId="{330EEFD2-E062-4D4C-AAF2-597A4F4AB246}" dt="2021-07-09T11:48:00.915" v="105" actId="1076"/>
          <ac:cxnSpMkLst>
            <pc:docMk/>
            <pc:sldMk cId="59333716" sldId="263"/>
            <ac:cxnSpMk id="20" creationId="{7CFE2FA0-8EE6-4011-97B8-494A5DE68B85}"/>
          </ac:cxnSpMkLst>
        </pc:cxnChg>
        <pc:cxnChg chg="add mod">
          <ac:chgData name="Bill Chuang" userId="4d6420047bea6ca8" providerId="LiveId" clId="{330EEFD2-E062-4D4C-AAF2-597A4F4AB246}" dt="2021-07-09T11:48:05.051" v="107" actId="1076"/>
          <ac:cxnSpMkLst>
            <pc:docMk/>
            <pc:sldMk cId="59333716" sldId="263"/>
            <ac:cxnSpMk id="21" creationId="{E691230C-2C69-4114-BF72-AB78BF0BAF97}"/>
          </ac:cxnSpMkLst>
        </pc:cxnChg>
        <pc:cxnChg chg="add mod">
          <ac:chgData name="Bill Chuang" userId="4d6420047bea6ca8" providerId="LiveId" clId="{330EEFD2-E062-4D4C-AAF2-597A4F4AB246}" dt="2021-07-09T11:48:05.051" v="107" actId="1076"/>
          <ac:cxnSpMkLst>
            <pc:docMk/>
            <pc:sldMk cId="59333716" sldId="263"/>
            <ac:cxnSpMk id="22" creationId="{A2F1E3F2-DF5D-48A5-B18D-835A076D5195}"/>
          </ac:cxnSpMkLst>
        </pc:cxnChg>
        <pc:cxnChg chg="add mod">
          <ac:chgData name="Bill Chuang" userId="4d6420047bea6ca8" providerId="LiveId" clId="{330EEFD2-E062-4D4C-AAF2-597A4F4AB246}" dt="2021-07-09T11:48:05.051" v="107" actId="1076"/>
          <ac:cxnSpMkLst>
            <pc:docMk/>
            <pc:sldMk cId="59333716" sldId="263"/>
            <ac:cxnSpMk id="23" creationId="{0E12CCA7-CA41-4BF7-B2BE-4D286BDA96DB}"/>
          </ac:cxnSpMkLst>
        </pc:cxnChg>
        <pc:cxnChg chg="add mod">
          <ac:chgData name="Bill Chuang" userId="4d6420047bea6ca8" providerId="LiveId" clId="{330EEFD2-E062-4D4C-AAF2-597A4F4AB246}" dt="2021-07-09T11:48:05.051" v="107" actId="1076"/>
          <ac:cxnSpMkLst>
            <pc:docMk/>
            <pc:sldMk cId="59333716" sldId="263"/>
            <ac:cxnSpMk id="24" creationId="{238B45E9-330E-4687-ADD2-F3CCA62B859E}"/>
          </ac:cxnSpMkLst>
        </pc:cxnChg>
        <pc:cxnChg chg="add mod">
          <ac:chgData name="Bill Chuang" userId="4d6420047bea6ca8" providerId="LiveId" clId="{330EEFD2-E062-4D4C-AAF2-597A4F4AB246}" dt="2021-07-09T11:48:08.804" v="109" actId="1076"/>
          <ac:cxnSpMkLst>
            <pc:docMk/>
            <pc:sldMk cId="59333716" sldId="263"/>
            <ac:cxnSpMk id="25" creationId="{48DAE5AA-5873-4FD0-8608-68562137E467}"/>
          </ac:cxnSpMkLst>
        </pc:cxnChg>
        <pc:cxnChg chg="add mod">
          <ac:chgData name="Bill Chuang" userId="4d6420047bea6ca8" providerId="LiveId" clId="{330EEFD2-E062-4D4C-AAF2-597A4F4AB246}" dt="2021-07-09T11:48:08.804" v="109" actId="1076"/>
          <ac:cxnSpMkLst>
            <pc:docMk/>
            <pc:sldMk cId="59333716" sldId="263"/>
            <ac:cxnSpMk id="26" creationId="{C796F8AD-3184-459C-A2D6-C071871BB312}"/>
          </ac:cxnSpMkLst>
        </pc:cxnChg>
        <pc:cxnChg chg="add mod">
          <ac:chgData name="Bill Chuang" userId="4d6420047bea6ca8" providerId="LiveId" clId="{330EEFD2-E062-4D4C-AAF2-597A4F4AB246}" dt="2021-07-09T11:48:08.804" v="109" actId="1076"/>
          <ac:cxnSpMkLst>
            <pc:docMk/>
            <pc:sldMk cId="59333716" sldId="263"/>
            <ac:cxnSpMk id="27" creationId="{07F3519E-C329-4AF6-879C-2DA7F512ED59}"/>
          </ac:cxnSpMkLst>
        </pc:cxnChg>
        <pc:cxnChg chg="add mod">
          <ac:chgData name="Bill Chuang" userId="4d6420047bea6ca8" providerId="LiveId" clId="{330EEFD2-E062-4D4C-AAF2-597A4F4AB246}" dt="2021-07-09T11:48:08.804" v="109" actId="1076"/>
          <ac:cxnSpMkLst>
            <pc:docMk/>
            <pc:sldMk cId="59333716" sldId="263"/>
            <ac:cxnSpMk id="28" creationId="{1D90BB31-63BA-43CD-A625-EC12645E4314}"/>
          </ac:cxnSpMkLst>
        </pc:cxnChg>
        <pc:cxnChg chg="add del mod">
          <ac:chgData name="Bill Chuang" userId="4d6420047bea6ca8" providerId="LiveId" clId="{330EEFD2-E062-4D4C-AAF2-597A4F4AB246}" dt="2021-07-09T11:49:10.966" v="123" actId="11529"/>
          <ac:cxnSpMkLst>
            <pc:docMk/>
            <pc:sldMk cId="59333716" sldId="263"/>
            <ac:cxnSpMk id="30" creationId="{F840C6E5-6C83-483E-9B12-2F81BFD59EE4}"/>
          </ac:cxnSpMkLst>
        </pc:cxnChg>
        <pc:cxnChg chg="add del mod">
          <ac:chgData name="Bill Chuang" userId="4d6420047bea6ca8" providerId="LiveId" clId="{330EEFD2-E062-4D4C-AAF2-597A4F4AB246}" dt="2021-07-09T11:49:27.474" v="131" actId="11529"/>
          <ac:cxnSpMkLst>
            <pc:docMk/>
            <pc:sldMk cId="59333716" sldId="263"/>
            <ac:cxnSpMk id="38" creationId="{DA9361BF-1066-4A82-912C-32711370FB6B}"/>
          </ac:cxnSpMkLst>
        </pc:cxnChg>
      </pc:sldChg>
      <pc:sldChg chg="modSp add del mod">
        <pc:chgData name="Bill Chuang" userId="4d6420047bea6ca8" providerId="LiveId" clId="{330EEFD2-E062-4D4C-AAF2-597A4F4AB246}" dt="2021-07-09T11:45:26.415" v="54" actId="2696"/>
        <pc:sldMkLst>
          <pc:docMk/>
          <pc:sldMk cId="2959874496" sldId="263"/>
        </pc:sldMkLst>
        <pc:spChg chg="mod">
          <ac:chgData name="Bill Chuang" userId="4d6420047bea6ca8" providerId="LiveId" clId="{330EEFD2-E062-4D4C-AAF2-597A4F4AB246}" dt="2021-07-09T11:45:17.939" v="53" actId="20577"/>
          <ac:spMkLst>
            <pc:docMk/>
            <pc:sldMk cId="2959874496" sldId="263"/>
            <ac:spMk id="2" creationId="{0A6BCF94-F108-4D92-8C4F-CD9273947A31}"/>
          </ac:spMkLst>
        </pc:spChg>
      </pc:sldChg>
      <pc:sldChg chg="addSp delSp modSp add mod delAnim modAnim">
        <pc:chgData name="Bill Chuang" userId="4d6420047bea6ca8" providerId="LiveId" clId="{330EEFD2-E062-4D4C-AAF2-597A4F4AB246}" dt="2021-07-10T05:00:00.841" v="819" actId="20577"/>
        <pc:sldMkLst>
          <pc:docMk/>
          <pc:sldMk cId="1937357070" sldId="264"/>
        </pc:sldMkLst>
        <pc:spChg chg="mod">
          <ac:chgData name="Bill Chuang" userId="4d6420047bea6ca8" providerId="LiveId" clId="{330EEFD2-E062-4D4C-AAF2-597A4F4AB246}" dt="2021-07-10T05:00:00.841" v="819" actId="20577"/>
          <ac:spMkLst>
            <pc:docMk/>
            <pc:sldMk cId="1937357070" sldId="264"/>
            <ac:spMk id="2" creationId="{A2BD2363-25B9-44D2-96E2-53D6929E5EFA}"/>
          </ac:spMkLst>
        </pc:spChg>
        <pc:spChg chg="add mod">
          <ac:chgData name="Bill Chuang" userId="4d6420047bea6ca8" providerId="LiveId" clId="{330EEFD2-E062-4D4C-AAF2-597A4F4AB246}" dt="2021-07-09T11:58:16.427" v="211" actId="14100"/>
          <ac:spMkLst>
            <pc:docMk/>
            <pc:sldMk cId="1937357070" sldId="264"/>
            <ac:spMk id="4" creationId="{18259537-DB00-43C9-8D9A-19786B001A41}"/>
          </ac:spMkLst>
        </pc:spChg>
        <pc:spChg chg="add mod">
          <ac:chgData name="Bill Chuang" userId="4d6420047bea6ca8" providerId="LiveId" clId="{330EEFD2-E062-4D4C-AAF2-597A4F4AB246}" dt="2021-07-09T11:58:18.762" v="212" actId="1076"/>
          <ac:spMkLst>
            <pc:docMk/>
            <pc:sldMk cId="1937357070" sldId="264"/>
            <ac:spMk id="5" creationId="{C4A5BFF7-EFC3-448F-83CE-8BD6402ECBEA}"/>
          </ac:spMkLst>
        </pc:spChg>
        <pc:spChg chg="del">
          <ac:chgData name="Bill Chuang" userId="4d6420047bea6ca8" providerId="LiveId" clId="{330EEFD2-E062-4D4C-AAF2-597A4F4AB246}" dt="2021-07-09T11:53:10.606" v="154" actId="478"/>
          <ac:spMkLst>
            <pc:docMk/>
            <pc:sldMk cId="1937357070" sldId="264"/>
            <ac:spMk id="43" creationId="{F47E5F1D-FF19-434A-AAD9-02E059F25038}"/>
          </ac:spMkLst>
        </pc:spChg>
        <pc:spChg chg="del">
          <ac:chgData name="Bill Chuang" userId="4d6420047bea6ca8" providerId="LiveId" clId="{330EEFD2-E062-4D4C-AAF2-597A4F4AB246}" dt="2021-07-09T11:53:10.606" v="154" actId="478"/>
          <ac:spMkLst>
            <pc:docMk/>
            <pc:sldMk cId="1937357070" sldId="264"/>
            <ac:spMk id="46" creationId="{2D19245B-2CD8-4CC2-963E-B15934DCFBCE}"/>
          </ac:spMkLst>
        </pc:spChg>
        <pc:spChg chg="del">
          <ac:chgData name="Bill Chuang" userId="4d6420047bea6ca8" providerId="LiveId" clId="{330EEFD2-E062-4D4C-AAF2-597A4F4AB246}" dt="2021-07-09T11:53:10.606" v="154" actId="478"/>
          <ac:spMkLst>
            <pc:docMk/>
            <pc:sldMk cId="1937357070" sldId="264"/>
            <ac:spMk id="47" creationId="{93FA6D4C-106C-4C7C-ABC7-F13204BBEB48}"/>
          </ac:spMkLst>
        </pc:spChg>
        <pc:spChg chg="del">
          <ac:chgData name="Bill Chuang" userId="4d6420047bea6ca8" providerId="LiveId" clId="{330EEFD2-E062-4D4C-AAF2-597A4F4AB246}" dt="2021-07-09T11:53:10.606" v="154" actId="478"/>
          <ac:spMkLst>
            <pc:docMk/>
            <pc:sldMk cId="1937357070" sldId="264"/>
            <ac:spMk id="48" creationId="{F2C983BD-65EA-44CD-8F8C-D612901A4072}"/>
          </ac:spMkLst>
        </pc:spChg>
        <pc:picChg chg="del">
          <ac:chgData name="Bill Chuang" userId="4d6420047bea6ca8" providerId="LiveId" clId="{330EEFD2-E062-4D4C-AAF2-597A4F4AB246}" dt="2021-07-09T11:53:11.562" v="155" actId="478"/>
          <ac:picMkLst>
            <pc:docMk/>
            <pc:sldMk cId="1937357070" sldId="264"/>
            <ac:picMk id="3" creationId="{E6951712-A292-4895-8934-59B2865327EC}"/>
          </ac:picMkLst>
        </pc:picChg>
        <pc:picChg chg="add mod">
          <ac:chgData name="Bill Chuang" userId="4d6420047bea6ca8" providerId="LiveId" clId="{330EEFD2-E062-4D4C-AAF2-597A4F4AB246}" dt="2021-07-09T11:58:21.699" v="213" actId="1076"/>
          <ac:picMkLst>
            <pc:docMk/>
            <pc:sldMk cId="1937357070" sldId="264"/>
            <ac:picMk id="29" creationId="{DC1DD88F-A427-48F7-80B3-6F0AC5ECF9AD}"/>
          </ac:picMkLst>
        </pc:pic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6" creationId="{B1B633B9-BB96-4B08-9FB6-AF20C41E8274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7" creationId="{247B3F57-D36A-4A6E-BDD6-D6E4B9D78F5C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14" creationId="{B6F8401E-2DA0-45A0-B062-988D9B25CC73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17" creationId="{901D2D74-2F22-4CC8-8C4D-2979EA51AD01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18" creationId="{15D23985-7B5D-484A-BFE7-03BCC1ADF4A4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19" creationId="{835C6205-EF96-40E9-A4F8-63CDFAB751E5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0" creationId="{7CFE2FA0-8EE6-4011-97B8-494A5DE68B85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1" creationId="{E691230C-2C69-4114-BF72-AB78BF0BAF97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2" creationId="{A2F1E3F2-DF5D-48A5-B18D-835A076D5195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3" creationId="{0E12CCA7-CA41-4BF7-B2BE-4D286BDA96DB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4" creationId="{238B45E9-330E-4687-ADD2-F3CCA62B859E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5" creationId="{48DAE5AA-5873-4FD0-8608-68562137E467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6" creationId="{C796F8AD-3184-459C-A2D6-C071871BB312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7" creationId="{07F3519E-C329-4AF6-879C-2DA7F512ED59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8" creationId="{1D90BB31-63BA-43CD-A625-EC12645E4314}"/>
          </ac:cxnSpMkLst>
        </pc:cxnChg>
      </pc:sldChg>
      <pc:sldChg chg="addSp delSp modSp add mod delAnim">
        <pc:chgData name="Bill Chuang" userId="4d6420047bea6ca8" providerId="LiveId" clId="{330EEFD2-E062-4D4C-AAF2-597A4F4AB246}" dt="2021-07-09T11:59:31.163" v="222" actId="1076"/>
        <pc:sldMkLst>
          <pc:docMk/>
          <pc:sldMk cId="4175784621" sldId="265"/>
        </pc:sldMkLst>
        <pc:spChg chg="mod">
          <ac:chgData name="Bill Chuang" userId="4d6420047bea6ca8" providerId="LiveId" clId="{330EEFD2-E062-4D4C-AAF2-597A4F4AB246}" dt="2021-07-09T11:59:02.291" v="214" actId="1076"/>
          <ac:spMkLst>
            <pc:docMk/>
            <pc:sldMk cId="4175784621" sldId="265"/>
            <ac:spMk id="2" creationId="{A2BD2363-25B9-44D2-96E2-53D6929E5EFA}"/>
          </ac:spMkLst>
        </pc:spChg>
        <pc:spChg chg="del">
          <ac:chgData name="Bill Chuang" userId="4d6420047bea6ca8" providerId="LiveId" clId="{330EEFD2-E062-4D4C-AAF2-597A4F4AB246}" dt="2021-07-09T11:56:53.079" v="178" actId="478"/>
          <ac:spMkLst>
            <pc:docMk/>
            <pc:sldMk cId="4175784621" sldId="265"/>
            <ac:spMk id="4" creationId="{18259537-DB00-43C9-8D9A-19786B001A41}"/>
          </ac:spMkLst>
        </pc:spChg>
        <pc:spChg chg="del">
          <ac:chgData name="Bill Chuang" userId="4d6420047bea6ca8" providerId="LiveId" clId="{330EEFD2-E062-4D4C-AAF2-597A4F4AB246}" dt="2021-07-09T11:56:52.367" v="177" actId="478"/>
          <ac:spMkLst>
            <pc:docMk/>
            <pc:sldMk cId="4175784621" sldId="265"/>
            <ac:spMk id="5" creationId="{C4A5BFF7-EFC3-448F-83CE-8BD6402ECBEA}"/>
          </ac:spMkLst>
        </pc:spChg>
        <pc:picChg chg="add mod">
          <ac:chgData name="Bill Chuang" userId="4d6420047bea6ca8" providerId="LiveId" clId="{330EEFD2-E062-4D4C-AAF2-597A4F4AB246}" dt="2021-07-09T11:59:20.891" v="220" actId="1076"/>
          <ac:picMkLst>
            <pc:docMk/>
            <pc:sldMk cId="4175784621" sldId="265"/>
            <ac:picMk id="6" creationId="{7DA6F760-602D-4569-AF04-820C0F289E40}"/>
          </ac:picMkLst>
        </pc:picChg>
        <pc:picChg chg="add mod">
          <ac:chgData name="Bill Chuang" userId="4d6420047bea6ca8" providerId="LiveId" clId="{330EEFD2-E062-4D4C-AAF2-597A4F4AB246}" dt="2021-07-09T11:59:31.163" v="222" actId="1076"/>
          <ac:picMkLst>
            <pc:docMk/>
            <pc:sldMk cId="4175784621" sldId="265"/>
            <ac:picMk id="8" creationId="{283B8CB2-07D4-41BC-8DC8-02ACD3F51401}"/>
          </ac:picMkLst>
        </pc:picChg>
        <pc:picChg chg="del">
          <ac:chgData name="Bill Chuang" userId="4d6420047bea6ca8" providerId="LiveId" clId="{330EEFD2-E062-4D4C-AAF2-597A4F4AB246}" dt="2021-07-09T11:56:51.356" v="176" actId="478"/>
          <ac:picMkLst>
            <pc:docMk/>
            <pc:sldMk cId="4175784621" sldId="265"/>
            <ac:picMk id="29" creationId="{DC1DD88F-A427-48F7-80B3-6F0AC5ECF9AD}"/>
          </ac:picMkLst>
        </pc:picChg>
      </pc:sldChg>
      <pc:sldChg chg="addSp delSp modSp add mod ord delAnim">
        <pc:chgData name="Bill Chuang" userId="4d6420047bea6ca8" providerId="LiveId" clId="{330EEFD2-E062-4D4C-AAF2-597A4F4AB246}" dt="2021-07-09T12:11:02.810" v="342" actId="207"/>
        <pc:sldMkLst>
          <pc:docMk/>
          <pc:sldMk cId="795040182" sldId="266"/>
        </pc:sldMkLst>
        <pc:spChg chg="mod">
          <ac:chgData name="Bill Chuang" userId="4d6420047bea6ca8" providerId="LiveId" clId="{330EEFD2-E062-4D4C-AAF2-597A4F4AB246}" dt="2021-07-09T12:01:02.258" v="248" actId="1076"/>
          <ac:spMkLst>
            <pc:docMk/>
            <pc:sldMk cId="795040182" sldId="266"/>
            <ac:spMk id="2" creationId="{A2BD2363-25B9-44D2-96E2-53D6929E5EFA}"/>
          </ac:spMkLst>
        </pc:spChg>
        <pc:spChg chg="add mod">
          <ac:chgData name="Bill Chuang" userId="4d6420047bea6ca8" providerId="LiveId" clId="{330EEFD2-E062-4D4C-AAF2-597A4F4AB246}" dt="2021-07-09T12:11:02.810" v="342" actId="207"/>
          <ac:spMkLst>
            <pc:docMk/>
            <pc:sldMk cId="795040182" sldId="266"/>
            <ac:spMk id="8" creationId="{9107E4C9-CA7D-4805-B3D1-34B283DCEF9A}"/>
          </ac:spMkLst>
        </pc:spChg>
        <pc:spChg chg="del">
          <ac:chgData name="Bill Chuang" userId="4d6420047bea6ca8" providerId="LiveId" clId="{330EEFD2-E062-4D4C-AAF2-597A4F4AB246}" dt="2021-07-09T12:00:40.658" v="226" actId="478"/>
          <ac:spMkLst>
            <pc:docMk/>
            <pc:sldMk cId="795040182" sldId="266"/>
            <ac:spMk id="43" creationId="{F47E5F1D-FF19-434A-AAD9-02E059F25038}"/>
          </ac:spMkLst>
        </pc:spChg>
        <pc:spChg chg="del">
          <ac:chgData name="Bill Chuang" userId="4d6420047bea6ca8" providerId="LiveId" clId="{330EEFD2-E062-4D4C-AAF2-597A4F4AB246}" dt="2021-07-09T12:00:40.658" v="226" actId="478"/>
          <ac:spMkLst>
            <pc:docMk/>
            <pc:sldMk cId="795040182" sldId="266"/>
            <ac:spMk id="46" creationId="{2D19245B-2CD8-4CC2-963E-B15934DCFBCE}"/>
          </ac:spMkLst>
        </pc:spChg>
        <pc:spChg chg="del">
          <ac:chgData name="Bill Chuang" userId="4d6420047bea6ca8" providerId="LiveId" clId="{330EEFD2-E062-4D4C-AAF2-597A4F4AB246}" dt="2021-07-09T12:00:40.658" v="226" actId="478"/>
          <ac:spMkLst>
            <pc:docMk/>
            <pc:sldMk cId="795040182" sldId="266"/>
            <ac:spMk id="47" creationId="{93FA6D4C-106C-4C7C-ABC7-F13204BBEB48}"/>
          </ac:spMkLst>
        </pc:spChg>
        <pc:spChg chg="del">
          <ac:chgData name="Bill Chuang" userId="4d6420047bea6ca8" providerId="LiveId" clId="{330EEFD2-E062-4D4C-AAF2-597A4F4AB246}" dt="2021-07-09T12:00:40.658" v="226" actId="478"/>
          <ac:spMkLst>
            <pc:docMk/>
            <pc:sldMk cId="795040182" sldId="266"/>
            <ac:spMk id="48" creationId="{F2C983BD-65EA-44CD-8F8C-D612901A4072}"/>
          </ac:spMkLst>
        </pc:spChg>
        <pc:picChg chg="del">
          <ac:chgData name="Bill Chuang" userId="4d6420047bea6ca8" providerId="LiveId" clId="{330EEFD2-E062-4D4C-AAF2-597A4F4AB246}" dt="2021-07-09T12:00:41.829" v="227" actId="478"/>
          <ac:picMkLst>
            <pc:docMk/>
            <pc:sldMk cId="795040182" sldId="266"/>
            <ac:picMk id="3" creationId="{E6951712-A292-4895-8934-59B2865327EC}"/>
          </ac:picMkLst>
        </pc:picChg>
        <pc:picChg chg="add mod">
          <ac:chgData name="Bill Chuang" userId="4d6420047bea6ca8" providerId="LiveId" clId="{330EEFD2-E062-4D4C-AAF2-597A4F4AB246}" dt="2021-07-09T12:01:04.563" v="249" actId="1076"/>
          <ac:picMkLst>
            <pc:docMk/>
            <pc:sldMk cId="795040182" sldId="266"/>
            <ac:picMk id="5" creationId="{E7E2ED5A-6FBE-49A7-BAB4-115F6E42EFC9}"/>
          </ac:picMkLst>
        </pc:pic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6" creationId="{B1B633B9-BB96-4B08-9FB6-AF20C41E8274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7" creationId="{247B3F57-D36A-4A6E-BDD6-D6E4B9D78F5C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14" creationId="{B6F8401E-2DA0-45A0-B062-988D9B25CC73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17" creationId="{901D2D74-2F22-4CC8-8C4D-2979EA51AD01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18" creationId="{15D23985-7B5D-484A-BFE7-03BCC1ADF4A4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19" creationId="{835C6205-EF96-40E9-A4F8-63CDFAB751E5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0" creationId="{7CFE2FA0-8EE6-4011-97B8-494A5DE68B85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1" creationId="{E691230C-2C69-4114-BF72-AB78BF0BAF97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2" creationId="{A2F1E3F2-DF5D-48A5-B18D-835A076D5195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3" creationId="{0E12CCA7-CA41-4BF7-B2BE-4D286BDA96DB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4" creationId="{238B45E9-330E-4687-ADD2-F3CCA62B859E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5" creationId="{48DAE5AA-5873-4FD0-8608-68562137E467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6" creationId="{C796F8AD-3184-459C-A2D6-C071871BB312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7" creationId="{07F3519E-C329-4AF6-879C-2DA7F512ED59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8" creationId="{1D90BB31-63BA-43CD-A625-EC12645E4314}"/>
          </ac:cxnSpMkLst>
        </pc:cxnChg>
      </pc:sldChg>
      <pc:sldChg chg="addSp delSp modSp add mod">
        <pc:chgData name="Bill Chuang" userId="4d6420047bea6ca8" providerId="LiveId" clId="{330EEFD2-E062-4D4C-AAF2-597A4F4AB246}" dt="2021-07-09T12:04:03.205" v="335" actId="255"/>
        <pc:sldMkLst>
          <pc:docMk/>
          <pc:sldMk cId="1482638063" sldId="267"/>
        </pc:sldMkLst>
        <pc:spChg chg="mod">
          <ac:chgData name="Bill Chuang" userId="4d6420047bea6ca8" providerId="LiveId" clId="{330EEFD2-E062-4D4C-AAF2-597A4F4AB246}" dt="2021-07-09T12:04:03.205" v="335" actId="255"/>
          <ac:spMkLst>
            <pc:docMk/>
            <pc:sldMk cId="1482638063" sldId="267"/>
            <ac:spMk id="2" creationId="{A2BD2363-25B9-44D2-96E2-53D6929E5EFA}"/>
          </ac:spMkLst>
        </pc:spChg>
        <pc:spChg chg="del">
          <ac:chgData name="Bill Chuang" userId="4d6420047bea6ca8" providerId="LiveId" clId="{330EEFD2-E062-4D4C-AAF2-597A4F4AB246}" dt="2021-07-09T12:03:05.561" v="297" actId="478"/>
          <ac:spMkLst>
            <pc:docMk/>
            <pc:sldMk cId="1482638063" sldId="267"/>
            <ac:spMk id="8" creationId="{9107E4C9-CA7D-4805-B3D1-34B283DCEF9A}"/>
          </ac:spMkLst>
        </pc:spChg>
        <pc:picChg chg="add mod">
          <ac:chgData name="Bill Chuang" userId="4d6420047bea6ca8" providerId="LiveId" clId="{330EEFD2-E062-4D4C-AAF2-597A4F4AB246}" dt="2021-07-09T12:03:51.843" v="333" actId="1076"/>
          <ac:picMkLst>
            <pc:docMk/>
            <pc:sldMk cId="1482638063" sldId="267"/>
            <ac:picMk id="4" creationId="{10180A75-E7FF-46F5-9B47-C73F01448143}"/>
          </ac:picMkLst>
        </pc:picChg>
        <pc:picChg chg="del">
          <ac:chgData name="Bill Chuang" userId="4d6420047bea6ca8" providerId="LiveId" clId="{330EEFD2-E062-4D4C-AAF2-597A4F4AB246}" dt="2021-07-09T12:03:04.217" v="296" actId="478"/>
          <ac:picMkLst>
            <pc:docMk/>
            <pc:sldMk cId="1482638063" sldId="267"/>
            <ac:picMk id="5" creationId="{E7E2ED5A-6FBE-49A7-BAB4-115F6E42EFC9}"/>
          </ac:picMkLst>
        </pc:picChg>
      </pc:sldChg>
      <pc:sldChg chg="add del">
        <pc:chgData name="Bill Chuang" userId="4d6420047bea6ca8" providerId="LiveId" clId="{330EEFD2-E062-4D4C-AAF2-597A4F4AB246}" dt="2021-07-09T12:11:41.803" v="344" actId="2696"/>
        <pc:sldMkLst>
          <pc:docMk/>
          <pc:sldMk cId="50545262" sldId="268"/>
        </pc:sldMkLst>
      </pc:sldChg>
      <pc:sldChg chg="modSp new del mod ord">
        <pc:chgData name="Bill Chuang" userId="4d6420047bea6ca8" providerId="LiveId" clId="{330EEFD2-E062-4D4C-AAF2-597A4F4AB246}" dt="2021-07-09T12:08:36.344" v="340" actId="2696"/>
        <pc:sldMkLst>
          <pc:docMk/>
          <pc:sldMk cId="1291330783" sldId="268"/>
        </pc:sldMkLst>
        <pc:spChg chg="mod">
          <ac:chgData name="Bill Chuang" userId="4d6420047bea6ca8" providerId="LiveId" clId="{330EEFD2-E062-4D4C-AAF2-597A4F4AB246}" dt="2021-07-09T12:05:31.413" v="339" actId="1076"/>
          <ac:spMkLst>
            <pc:docMk/>
            <pc:sldMk cId="1291330783" sldId="268"/>
            <ac:spMk id="2" creationId="{E8AA0114-AC3C-42B1-A91E-614CB09DCE24}"/>
          </ac:spMkLst>
        </pc:spChg>
      </pc:sldChg>
      <pc:sldChg chg="addSp delSp modSp new mod ord modClrScheme modAnim chgLayout">
        <pc:chgData name="Bill Chuang" userId="4d6420047bea6ca8" providerId="LiveId" clId="{330EEFD2-E062-4D4C-AAF2-597A4F4AB246}" dt="2021-07-10T04:53:26.404" v="793"/>
        <pc:sldMkLst>
          <pc:docMk/>
          <pc:sldMk cId="2364441826" sldId="268"/>
        </pc:sldMkLst>
        <pc:spChg chg="mod">
          <ac:chgData name="Bill Chuang" userId="4d6420047bea6ca8" providerId="LiveId" clId="{330EEFD2-E062-4D4C-AAF2-597A4F4AB246}" dt="2021-07-09T12:13:36.632" v="403" actId="26606"/>
          <ac:spMkLst>
            <pc:docMk/>
            <pc:sldMk cId="2364441826" sldId="268"/>
            <ac:spMk id="2" creationId="{28B78F4B-10CA-4655-9907-B5F20C1CFAE0}"/>
          </ac:spMkLst>
        </pc:spChg>
        <pc:spChg chg="del">
          <ac:chgData name="Bill Chuang" userId="4d6420047bea6ca8" providerId="LiveId" clId="{330EEFD2-E062-4D4C-AAF2-597A4F4AB246}" dt="2021-07-09T12:13:28.613" v="401" actId="931"/>
          <ac:spMkLst>
            <pc:docMk/>
            <pc:sldMk cId="2364441826" sldId="268"/>
            <ac:spMk id="3" creationId="{82F49F21-DB3B-4392-BAC2-945D1897D725}"/>
          </ac:spMkLst>
        </pc:spChg>
        <pc:spChg chg="add mod">
          <ac:chgData name="Bill Chuang" userId="4d6420047bea6ca8" providerId="LiveId" clId="{330EEFD2-E062-4D4C-AAF2-597A4F4AB246}" dt="2021-07-09T12:23:14.406" v="713" actId="113"/>
          <ac:spMkLst>
            <pc:docMk/>
            <pc:sldMk cId="2364441826" sldId="268"/>
            <ac:spMk id="8" creationId="{8722CA92-2B8B-4267-966B-16DA566CE716}"/>
          </ac:spMkLst>
        </pc:spChg>
        <pc:spChg chg="add mod">
          <ac:chgData name="Bill Chuang" userId="4d6420047bea6ca8" providerId="LiveId" clId="{330EEFD2-E062-4D4C-AAF2-597A4F4AB246}" dt="2021-07-09T12:15:34.958" v="589" actId="20577"/>
          <ac:spMkLst>
            <pc:docMk/>
            <pc:sldMk cId="2364441826" sldId="268"/>
            <ac:spMk id="10" creationId="{7539AC36-050D-4BF0-8440-949924CDC084}"/>
          </ac:spMkLst>
        </pc:spChg>
        <pc:picChg chg="add mod">
          <ac:chgData name="Bill Chuang" userId="4d6420047bea6ca8" providerId="LiveId" clId="{330EEFD2-E062-4D4C-AAF2-597A4F4AB246}" dt="2021-07-09T12:19:02.125" v="700" actId="1076"/>
          <ac:picMkLst>
            <pc:docMk/>
            <pc:sldMk cId="2364441826" sldId="268"/>
            <ac:picMk id="5" creationId="{61C15FEB-0BF8-4833-A088-145990A54D65}"/>
          </ac:picMkLst>
        </pc:picChg>
        <pc:picChg chg="add mod">
          <ac:chgData name="Bill Chuang" userId="4d6420047bea6ca8" providerId="LiveId" clId="{330EEFD2-E062-4D4C-AAF2-597A4F4AB246}" dt="2021-07-09T12:22:54.780" v="710" actId="1076"/>
          <ac:picMkLst>
            <pc:docMk/>
            <pc:sldMk cId="2364441826" sldId="268"/>
            <ac:picMk id="1026" creationId="{3D2B9739-5C75-40AD-AC19-F07674C5CFE0}"/>
          </ac:picMkLst>
        </pc:picChg>
      </pc:sldChg>
      <pc:sldChg chg="modSp new mod">
        <pc:chgData name="Bill Chuang" userId="4d6420047bea6ca8" providerId="LiveId" clId="{330EEFD2-E062-4D4C-AAF2-597A4F4AB246}" dt="2021-07-09T12:27:53.269" v="788" actId="20577"/>
        <pc:sldMkLst>
          <pc:docMk/>
          <pc:sldMk cId="1295985449" sldId="269"/>
        </pc:sldMkLst>
        <pc:spChg chg="mod">
          <ac:chgData name="Bill Chuang" userId="4d6420047bea6ca8" providerId="LiveId" clId="{330EEFD2-E062-4D4C-AAF2-597A4F4AB246}" dt="2021-07-09T12:27:35.264" v="749" actId="20577"/>
          <ac:spMkLst>
            <pc:docMk/>
            <pc:sldMk cId="1295985449" sldId="269"/>
            <ac:spMk id="2" creationId="{300299C8-E3F5-4C13-9944-8540E86EAC14}"/>
          </ac:spMkLst>
        </pc:spChg>
        <pc:spChg chg="mod">
          <ac:chgData name="Bill Chuang" userId="4d6420047bea6ca8" providerId="LiveId" clId="{330EEFD2-E062-4D4C-AAF2-597A4F4AB246}" dt="2021-07-09T12:27:47.496" v="775" actId="20577"/>
          <ac:spMkLst>
            <pc:docMk/>
            <pc:sldMk cId="1295985449" sldId="269"/>
            <ac:spMk id="3" creationId="{35C408A0-E483-4B94-94CE-8B3B879108FE}"/>
          </ac:spMkLst>
        </pc:spChg>
        <pc:spChg chg="mod">
          <ac:chgData name="Bill Chuang" userId="4d6420047bea6ca8" providerId="LiveId" clId="{330EEFD2-E062-4D4C-AAF2-597A4F4AB246}" dt="2021-07-09T12:27:53.269" v="788" actId="20577"/>
          <ac:spMkLst>
            <pc:docMk/>
            <pc:sldMk cId="1295985449" sldId="269"/>
            <ac:spMk id="4" creationId="{77EDB3D6-D23A-48EE-BC79-2C96CF8B61BF}"/>
          </ac:spMkLst>
        </pc:spChg>
      </pc:sldChg>
      <pc:sldChg chg="add del">
        <pc:chgData name="Bill Chuang" userId="4d6420047bea6ca8" providerId="LiveId" clId="{330EEFD2-E062-4D4C-AAF2-597A4F4AB246}" dt="2021-07-09T12:27:02.091" v="715" actId="2696"/>
        <pc:sldMkLst>
          <pc:docMk/>
          <pc:sldMk cId="3175824783" sldId="2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79A004B-1909-49CE-AFD1-FCCB2ECC63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CDBD08-D410-449B-9AE0-735A969AA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CB948-45DC-4E49-9E55-2B81EA12B62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2021/7/15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8B579A-C65E-44D7-8F41-94618279C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67758B-B1CA-40EA-A8B1-66327CE0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F66E-3078-4470-92E3-94549736189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778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4399196-F683-4F4D-A77F-9B6F64D6814B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75CD8D-B1D9-4658-A4F0-38CA8D83ED5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2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78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260A1EF-4D73-4577-8957-108198372E70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76E62-971E-4BBC-ABC7-8283E3539508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10687-B783-4667-95B6-7CFDE038A13F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ECB89FA4-4301-4528-8012-C4B6A319AEF9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B4B7-5D82-4F21-A095-6E0B48BF183D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077F8-B360-4CBB-A902-925B4A30BB53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47CFA-86CC-4A49-9CB5-B035755AF783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9B4BD-D03D-48F4-BA32-F1C62A1E088A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2C1C0-F142-4199-8FA0-B7BAA286AD90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0CF0D-BA29-4874-B965-22DEF7EFCD51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664F2E-153B-4E2C-A056-5DB5A9975215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14546-2256-4544-A381-0C5D3FA3754D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60E5C-7374-4BD7-A8D3-78504AC74AC2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51D3-47A8-4135-A552-407B291B3BAF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13E00-02BA-4C9F-87CA-E0D4223687BA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50E54-C0E4-4AE9-A91D-EA60F927227C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D1729-EB76-4F61-A787-2195EE673C4D}" type="datetime1">
              <a:rPr lang="zh-TW" altLang="en-US" noProof="0" smtClean="0"/>
              <a:t>2021/7/15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D7A6D-CD8A-4D32-87F5-E23E4C5CC8EE}" type="datetime1">
              <a:rPr lang="zh-TW" altLang="en-US" noProof="0" smtClean="0"/>
              <a:t>2021/7/15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電路板特寫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Arduino</a:t>
            </a:r>
            <a:r>
              <a:rPr lang="zh-TW" altLang="en-US" dirty="0"/>
              <a:t>程式介紹</a:t>
            </a:r>
            <a:endParaRPr lang="en-US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2021/07/09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群組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矩形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176" name="圖片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圖片 3" descr="電路板特寫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手繪多邊形​​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手繪多邊形​​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手繪多邊形​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手繪多邊形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手繪多邊形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手繪多邊形​​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手繪多邊形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手繪多邊形​​(F)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手繪多邊形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手繪多邊形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手繪多邊形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手繪多邊形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手繪多邊形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手繪多邊形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手繪多邊形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手繪多邊形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手繪多邊形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手繪多邊形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手繪多邊形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手繪多邊形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手繪多邊形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手繪多邊形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手繪多邊形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手繪多邊形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手繪多邊形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手繪多邊形​​(F)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手繪多邊形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手繪多邊形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手繪多邊形​​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手繪多邊形​​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手繪多邊形​​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手繪多邊形​​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手繪多邊形​​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手繪多邊形​​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手繪多邊形​​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手繪多邊形​​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手繪多邊形​​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手繪多邊形​​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手繪多邊形​​(F)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手繪多邊形​​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手繪多邊形​​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手繪多邊形​​(F)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手繪多邊形​​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手繪多邊形​​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手繪多邊形​​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手繪多邊形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手繪多邊形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手繪多邊形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手繪多邊形​​(F)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手繪多邊形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200" dirty="0"/>
              <a:t>電路元件介紹</a:t>
            </a:r>
            <a:endParaRPr lang="en-US" altLang="zh-TW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zh-TW" altLang="en-US" sz="2000" b="1" dirty="0"/>
              <a:t>麵包坂</a:t>
            </a:r>
            <a:endParaRPr lang="en-US" altLang="zh-TW" sz="2000" b="1" dirty="0"/>
          </a:p>
          <a:p>
            <a:pPr rtl="0">
              <a:lnSpc>
                <a:spcPct val="110000"/>
              </a:lnSpc>
            </a:pPr>
            <a:r>
              <a:rPr lang="en-US" altLang="zh-TW" sz="2000" b="1" dirty="0"/>
              <a:t>Arduino</a:t>
            </a:r>
            <a:r>
              <a:rPr lang="zh-TW" altLang="en-US" sz="2000" b="1" dirty="0"/>
              <a:t> </a:t>
            </a:r>
            <a:r>
              <a:rPr lang="en-US" altLang="zh-TW" sz="2000" b="1" dirty="0"/>
              <a:t>UNO</a:t>
            </a:r>
          </a:p>
          <a:p>
            <a:pPr rtl="0">
              <a:lnSpc>
                <a:spcPct val="110000"/>
              </a:lnSpc>
            </a:pPr>
            <a:r>
              <a:rPr lang="zh-TW" altLang="en-US" sz="2000" b="1" dirty="0"/>
              <a:t>杜邦線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公對公</a:t>
            </a:r>
            <a:r>
              <a:rPr lang="en-US" altLang="zh-TW" sz="2000" b="1" dirty="0"/>
              <a:t>)</a:t>
            </a:r>
          </a:p>
          <a:p>
            <a:pPr rtl="0">
              <a:lnSpc>
                <a:spcPct val="110000"/>
              </a:lnSpc>
            </a:pPr>
            <a:r>
              <a:rPr lang="en-US" altLang="zh-TW" sz="2000" b="1" dirty="0"/>
              <a:t>LED</a:t>
            </a:r>
            <a:r>
              <a:rPr lang="zh-TW" altLang="en-US" sz="2000" b="1" dirty="0"/>
              <a:t>燈</a:t>
            </a:r>
            <a:endParaRPr lang="en-US" altLang="zh-TW" sz="2000" b="1" dirty="0"/>
          </a:p>
          <a:p>
            <a:pPr rtl="0">
              <a:lnSpc>
                <a:spcPct val="110000"/>
              </a:lnSpc>
            </a:pPr>
            <a:r>
              <a:rPr lang="zh-TW" altLang="en-US" sz="2000" b="1" dirty="0"/>
              <a:t>電阻</a:t>
            </a:r>
          </a:p>
        </p:txBody>
      </p:sp>
      <p:pic>
        <p:nvPicPr>
          <p:cNvPr id="6" name="圖片 5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7757AAAB-BB52-4845-AA33-A90FD05A2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66703">
            <a:off x="526646" y="1062345"/>
            <a:ext cx="2661954" cy="1930951"/>
          </a:xfrm>
          <a:prstGeom prst="rect">
            <a:avLst/>
          </a:prstGeom>
        </p:spPr>
      </p:pic>
      <p:pic>
        <p:nvPicPr>
          <p:cNvPr id="8" name="圖片 7" descr="一張含有 差異, 彩色, 數個 的圖片&#10;&#10;自動產生的描述">
            <a:extLst>
              <a:ext uri="{FF2B5EF4-FFF2-40B4-BE49-F238E27FC236}">
                <a16:creationId xmlns:a16="http://schemas.microsoft.com/office/drawing/2014/main" id="{D8AFDEF3-6FD3-4B57-A62D-2B3B071AE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73044">
            <a:off x="1520838" y="4125220"/>
            <a:ext cx="1834567" cy="220655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C8F79DE-D425-413F-A7C5-42C5E401D4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719" r="33951"/>
          <a:stretch/>
        </p:blipFill>
        <p:spPr>
          <a:xfrm rot="604873">
            <a:off x="5536822" y="575870"/>
            <a:ext cx="1090304" cy="288641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F93515D-9C04-4E3D-8E40-3DF9F2C9E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3808" y="4219060"/>
            <a:ext cx="3424716" cy="2407679"/>
          </a:xfrm>
          <a:prstGeom prst="rect">
            <a:avLst/>
          </a:prstGeom>
        </p:spPr>
      </p:pic>
      <p:pic>
        <p:nvPicPr>
          <p:cNvPr id="16" name="圖片 15" descr="一張含有 室內 的圖片&#10;&#10;自動產生的描述">
            <a:extLst>
              <a:ext uri="{FF2B5EF4-FFF2-40B4-BE49-F238E27FC236}">
                <a16:creationId xmlns:a16="http://schemas.microsoft.com/office/drawing/2014/main" id="{F150C682-36AE-4D0F-98D8-8242EDA05B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528206">
            <a:off x="3263570" y="2592008"/>
            <a:ext cx="22098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BD2363-25B9-44D2-96E2-53D6929E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麵包坂</a:t>
            </a:r>
          </a:p>
        </p:txBody>
      </p:sp>
      <p:pic>
        <p:nvPicPr>
          <p:cNvPr id="3" name="圖片 2" descr="一張含有 室內 的圖片&#10;&#10;自動產生的描述">
            <a:extLst>
              <a:ext uri="{FF2B5EF4-FFF2-40B4-BE49-F238E27FC236}">
                <a16:creationId xmlns:a16="http://schemas.microsoft.com/office/drawing/2014/main" id="{E6951712-A292-4895-8934-59B286532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40980" y="1366956"/>
            <a:ext cx="4506863" cy="4875960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1B633B9-BB96-4B08-9FB6-AF20C41E8274}"/>
              </a:ext>
            </a:extLst>
          </p:cNvPr>
          <p:cNvCxnSpPr>
            <a:cxnSpLocks/>
          </p:cNvCxnSpPr>
          <p:nvPr/>
        </p:nvCxnSpPr>
        <p:spPr>
          <a:xfrm>
            <a:off x="4481119" y="2709644"/>
            <a:ext cx="0" cy="8892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47B3F57-D36A-4A6E-BDD6-D6E4B9D78F5C}"/>
              </a:ext>
            </a:extLst>
          </p:cNvPr>
          <p:cNvCxnSpPr>
            <a:cxnSpLocks/>
          </p:cNvCxnSpPr>
          <p:nvPr/>
        </p:nvCxnSpPr>
        <p:spPr>
          <a:xfrm>
            <a:off x="4690844" y="2709644"/>
            <a:ext cx="0" cy="8696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6F8401E-2DA0-45A0-B062-988D9B25CC73}"/>
              </a:ext>
            </a:extLst>
          </p:cNvPr>
          <p:cNvCxnSpPr>
            <a:cxnSpLocks/>
          </p:cNvCxnSpPr>
          <p:nvPr/>
        </p:nvCxnSpPr>
        <p:spPr>
          <a:xfrm>
            <a:off x="4876800" y="2709643"/>
            <a:ext cx="0" cy="8696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01D2D74-2F22-4CC8-8C4D-2979EA51AD01}"/>
              </a:ext>
            </a:extLst>
          </p:cNvPr>
          <p:cNvCxnSpPr>
            <a:cxnSpLocks/>
          </p:cNvCxnSpPr>
          <p:nvPr/>
        </p:nvCxnSpPr>
        <p:spPr>
          <a:xfrm>
            <a:off x="5068349" y="4095226"/>
            <a:ext cx="0" cy="8892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5D23985-7B5D-484A-BFE7-03BCC1ADF4A4}"/>
              </a:ext>
            </a:extLst>
          </p:cNvPr>
          <p:cNvCxnSpPr>
            <a:cxnSpLocks/>
          </p:cNvCxnSpPr>
          <p:nvPr/>
        </p:nvCxnSpPr>
        <p:spPr>
          <a:xfrm>
            <a:off x="5245916" y="4095226"/>
            <a:ext cx="0" cy="8892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35C6205-EF96-40E9-A4F8-63CDFAB751E5}"/>
              </a:ext>
            </a:extLst>
          </p:cNvPr>
          <p:cNvCxnSpPr>
            <a:cxnSpLocks/>
          </p:cNvCxnSpPr>
          <p:nvPr/>
        </p:nvCxnSpPr>
        <p:spPr>
          <a:xfrm>
            <a:off x="5455641" y="4095226"/>
            <a:ext cx="0" cy="8696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CFE2FA0-8EE6-4011-97B8-494A5DE68B85}"/>
              </a:ext>
            </a:extLst>
          </p:cNvPr>
          <p:cNvCxnSpPr>
            <a:cxnSpLocks/>
          </p:cNvCxnSpPr>
          <p:nvPr/>
        </p:nvCxnSpPr>
        <p:spPr>
          <a:xfrm>
            <a:off x="5641597" y="4095225"/>
            <a:ext cx="0" cy="8696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691230C-2C69-4114-BF72-AB78BF0BAF97}"/>
              </a:ext>
            </a:extLst>
          </p:cNvPr>
          <p:cNvCxnSpPr>
            <a:cxnSpLocks/>
          </p:cNvCxnSpPr>
          <p:nvPr/>
        </p:nvCxnSpPr>
        <p:spPr>
          <a:xfrm>
            <a:off x="5831746" y="2709643"/>
            <a:ext cx="0" cy="8892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A2F1E3F2-DF5D-48A5-B18D-835A076D5195}"/>
              </a:ext>
            </a:extLst>
          </p:cNvPr>
          <p:cNvCxnSpPr>
            <a:cxnSpLocks/>
          </p:cNvCxnSpPr>
          <p:nvPr/>
        </p:nvCxnSpPr>
        <p:spPr>
          <a:xfrm>
            <a:off x="6009313" y="2709643"/>
            <a:ext cx="0" cy="8892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E12CCA7-CA41-4BF7-B2BE-4D286BDA96DB}"/>
              </a:ext>
            </a:extLst>
          </p:cNvPr>
          <p:cNvCxnSpPr>
            <a:cxnSpLocks/>
          </p:cNvCxnSpPr>
          <p:nvPr/>
        </p:nvCxnSpPr>
        <p:spPr>
          <a:xfrm>
            <a:off x="6219038" y="2709643"/>
            <a:ext cx="0" cy="8696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38B45E9-330E-4687-ADD2-F3CCA62B859E}"/>
              </a:ext>
            </a:extLst>
          </p:cNvPr>
          <p:cNvCxnSpPr>
            <a:cxnSpLocks/>
          </p:cNvCxnSpPr>
          <p:nvPr/>
        </p:nvCxnSpPr>
        <p:spPr>
          <a:xfrm>
            <a:off x="6404994" y="2709642"/>
            <a:ext cx="0" cy="8696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8DAE5AA-5873-4FD0-8608-68562137E467}"/>
              </a:ext>
            </a:extLst>
          </p:cNvPr>
          <p:cNvCxnSpPr>
            <a:cxnSpLocks/>
          </p:cNvCxnSpPr>
          <p:nvPr/>
        </p:nvCxnSpPr>
        <p:spPr>
          <a:xfrm>
            <a:off x="6611923" y="4114801"/>
            <a:ext cx="0" cy="8892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796F8AD-3184-459C-A2D6-C071871BB312}"/>
              </a:ext>
            </a:extLst>
          </p:cNvPr>
          <p:cNvCxnSpPr>
            <a:cxnSpLocks/>
          </p:cNvCxnSpPr>
          <p:nvPr/>
        </p:nvCxnSpPr>
        <p:spPr>
          <a:xfrm>
            <a:off x="6789490" y="4114801"/>
            <a:ext cx="0" cy="8892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7F3519E-C329-4AF6-879C-2DA7F512ED59}"/>
              </a:ext>
            </a:extLst>
          </p:cNvPr>
          <p:cNvCxnSpPr>
            <a:cxnSpLocks/>
          </p:cNvCxnSpPr>
          <p:nvPr/>
        </p:nvCxnSpPr>
        <p:spPr>
          <a:xfrm>
            <a:off x="6999215" y="4114801"/>
            <a:ext cx="0" cy="8696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1D90BB31-63BA-43CD-A625-EC12645E4314}"/>
              </a:ext>
            </a:extLst>
          </p:cNvPr>
          <p:cNvCxnSpPr>
            <a:cxnSpLocks/>
          </p:cNvCxnSpPr>
          <p:nvPr/>
        </p:nvCxnSpPr>
        <p:spPr>
          <a:xfrm>
            <a:off x="7185171" y="4114800"/>
            <a:ext cx="0" cy="8696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F47E5F1D-FF19-434A-AAD9-02E059F25038}"/>
              </a:ext>
            </a:extLst>
          </p:cNvPr>
          <p:cNvSpPr/>
          <p:nvPr/>
        </p:nvSpPr>
        <p:spPr>
          <a:xfrm>
            <a:off x="7373923" y="3112316"/>
            <a:ext cx="797010" cy="1426128"/>
          </a:xfrm>
          <a:custGeom>
            <a:avLst/>
            <a:gdLst>
              <a:gd name="connsiteX0" fmla="*/ 0 w 797010"/>
              <a:gd name="connsiteY0" fmla="*/ 0 h 1426128"/>
              <a:gd name="connsiteX1" fmla="*/ 796954 w 797010"/>
              <a:gd name="connsiteY1" fmla="*/ 587229 h 1426128"/>
              <a:gd name="connsiteX2" fmla="*/ 41945 w 797010"/>
              <a:gd name="connsiteY2" fmla="*/ 1426128 h 14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010" h="1426128">
                <a:moveTo>
                  <a:pt x="0" y="0"/>
                </a:moveTo>
                <a:cubicBezTo>
                  <a:pt x="394981" y="174770"/>
                  <a:pt x="789963" y="349541"/>
                  <a:pt x="796954" y="587229"/>
                </a:cubicBezTo>
                <a:cubicBezTo>
                  <a:pt x="803945" y="824917"/>
                  <a:pt x="156594" y="1338044"/>
                  <a:pt x="41945" y="1426128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2D19245B-2CD8-4CC2-963E-B15934DCFBCE}"/>
              </a:ext>
            </a:extLst>
          </p:cNvPr>
          <p:cNvSpPr/>
          <p:nvPr/>
        </p:nvSpPr>
        <p:spPr>
          <a:xfrm>
            <a:off x="3791819" y="2751589"/>
            <a:ext cx="511733" cy="830510"/>
          </a:xfrm>
          <a:custGeom>
            <a:avLst/>
            <a:gdLst>
              <a:gd name="connsiteX0" fmla="*/ 503344 w 511733"/>
              <a:gd name="connsiteY0" fmla="*/ 0 h 830510"/>
              <a:gd name="connsiteX1" fmla="*/ 5 w 511733"/>
              <a:gd name="connsiteY1" fmla="*/ 469783 h 830510"/>
              <a:gd name="connsiteX2" fmla="*/ 511733 w 511733"/>
              <a:gd name="connsiteY2" fmla="*/ 830510 h 830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1733" h="830510">
                <a:moveTo>
                  <a:pt x="503344" y="0"/>
                </a:moveTo>
                <a:cubicBezTo>
                  <a:pt x="250975" y="165682"/>
                  <a:pt x="-1393" y="331365"/>
                  <a:pt x="5" y="469783"/>
                </a:cubicBezTo>
                <a:cubicBezTo>
                  <a:pt x="1403" y="608201"/>
                  <a:pt x="427843" y="813732"/>
                  <a:pt x="511733" y="830510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乘號 46">
            <a:extLst>
              <a:ext uri="{FF2B5EF4-FFF2-40B4-BE49-F238E27FC236}">
                <a16:creationId xmlns:a16="http://schemas.microsoft.com/office/drawing/2014/main" id="{93FA6D4C-106C-4C7C-ABC7-F13204BBEB48}"/>
              </a:ext>
            </a:extLst>
          </p:cNvPr>
          <p:cNvSpPr/>
          <p:nvPr/>
        </p:nvSpPr>
        <p:spPr>
          <a:xfrm>
            <a:off x="3005972" y="2462243"/>
            <a:ext cx="797010" cy="85567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圓形: 空心 47">
            <a:extLst>
              <a:ext uri="{FF2B5EF4-FFF2-40B4-BE49-F238E27FC236}">
                <a16:creationId xmlns:a16="http://schemas.microsoft.com/office/drawing/2014/main" id="{F2C983BD-65EA-44CD-8F8C-D612901A4072}"/>
              </a:ext>
            </a:extLst>
          </p:cNvPr>
          <p:cNvSpPr/>
          <p:nvPr/>
        </p:nvSpPr>
        <p:spPr>
          <a:xfrm>
            <a:off x="8147747" y="3804408"/>
            <a:ext cx="759352" cy="755009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BD2363-25B9-44D2-96E2-53D6929E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096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燈</a:t>
            </a:r>
            <a:br>
              <a:rPr lang="en-US" altLang="zh-TW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發光二極體</a:t>
            </a:r>
            <a:r>
              <a:rPr lang="en-US" altLang="zh-TW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4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DC1DD88F-A427-48F7-80B3-6F0AC5ECF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19" r="33951"/>
          <a:stretch/>
        </p:blipFill>
        <p:spPr>
          <a:xfrm rot="604873">
            <a:off x="3004686" y="150137"/>
            <a:ext cx="2237987" cy="5924722"/>
          </a:xfrm>
          <a:prstGeom prst="rect">
            <a:avLst/>
          </a:prstGeom>
        </p:spPr>
      </p:pic>
      <p:sp>
        <p:nvSpPr>
          <p:cNvPr id="4" name="加號 3">
            <a:extLst>
              <a:ext uri="{FF2B5EF4-FFF2-40B4-BE49-F238E27FC236}">
                <a16:creationId xmlns:a16="http://schemas.microsoft.com/office/drawing/2014/main" id="{18259537-DB00-43C9-8D9A-19786B001A41}"/>
              </a:ext>
            </a:extLst>
          </p:cNvPr>
          <p:cNvSpPr/>
          <p:nvPr/>
        </p:nvSpPr>
        <p:spPr>
          <a:xfrm>
            <a:off x="1879054" y="4761914"/>
            <a:ext cx="1248733" cy="1138553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減號 4">
            <a:extLst>
              <a:ext uri="{FF2B5EF4-FFF2-40B4-BE49-F238E27FC236}">
                <a16:creationId xmlns:a16="http://schemas.microsoft.com/office/drawing/2014/main" id="{C4A5BFF7-EFC3-448F-83CE-8BD6402ECBEA}"/>
              </a:ext>
            </a:extLst>
          </p:cNvPr>
          <p:cNvSpPr/>
          <p:nvPr/>
        </p:nvSpPr>
        <p:spPr>
          <a:xfrm>
            <a:off x="4144238" y="4285116"/>
            <a:ext cx="1174655" cy="660264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35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BD2363-25B9-44D2-96E2-53D6929E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304" y="74433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電阻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A6F760-602D-4569-AF04-820C0F28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56" y="250166"/>
            <a:ext cx="3138695" cy="58634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3B8CB2-07D4-41BC-8DC8-02ACD3F5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30" y="2439272"/>
            <a:ext cx="5209034" cy="29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8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BD2363-25B9-44D2-96E2-53D6929E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797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uno</a:t>
            </a:r>
            <a:endParaRPr lang="zh-TW" altLang="en-US" sz="4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文字, 電子用品, 螢幕擷取畫面 的圖片&#10;&#10;自動產生的描述">
            <a:extLst>
              <a:ext uri="{FF2B5EF4-FFF2-40B4-BE49-F238E27FC236}">
                <a16:creationId xmlns:a16="http://schemas.microsoft.com/office/drawing/2014/main" id="{E7E2ED5A-6FBE-49A7-BAB4-115F6E42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52" y="1547735"/>
            <a:ext cx="6480896" cy="491837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107E4C9-CA7D-4805-B3D1-34B283DCEF9A}"/>
              </a:ext>
            </a:extLst>
          </p:cNvPr>
          <p:cNvSpPr txBox="1"/>
          <p:nvPr/>
        </p:nvSpPr>
        <p:spPr>
          <a:xfrm>
            <a:off x="7269146" y="1855820"/>
            <a:ext cx="2127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B050"/>
                </a:solidFill>
              </a:rPr>
              <a:t>Digital: </a:t>
            </a:r>
            <a:r>
              <a:rPr lang="zh-TW" altLang="en-US" sz="2400" b="1" dirty="0">
                <a:solidFill>
                  <a:srgbClr val="00B050"/>
                </a:solidFill>
              </a:rPr>
              <a:t>數位</a:t>
            </a:r>
            <a:endParaRPr lang="en-US" altLang="zh-TW" sz="2400" b="1" dirty="0">
              <a:solidFill>
                <a:srgbClr val="00B050"/>
              </a:solidFill>
            </a:endParaRPr>
          </a:p>
          <a:p>
            <a:r>
              <a:rPr lang="en-US" altLang="zh-TW" sz="2400" b="1" dirty="0">
                <a:solidFill>
                  <a:srgbClr val="FFC000"/>
                </a:solidFill>
              </a:rPr>
              <a:t>Analog: </a:t>
            </a:r>
            <a:r>
              <a:rPr lang="zh-TW" altLang="en-US" sz="2400" b="1" dirty="0">
                <a:solidFill>
                  <a:srgbClr val="FFC000"/>
                </a:solidFill>
              </a:rPr>
              <a:t>類比</a:t>
            </a:r>
          </a:p>
        </p:txBody>
      </p:sp>
    </p:spTree>
    <p:extLst>
      <p:ext uri="{BB962C8B-B14F-4D97-AF65-F5344CB8AC3E}">
        <p14:creationId xmlns:p14="http://schemas.microsoft.com/office/powerpoint/2010/main" val="79504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BD2363-25B9-44D2-96E2-53D6929E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897" y="2765393"/>
            <a:ext cx="3834467" cy="132721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</a:t>
            </a:r>
          </a:p>
        </p:txBody>
      </p:sp>
      <p:pic>
        <p:nvPicPr>
          <p:cNvPr id="4" name="圖片 3" descr="一張含有 文字, 電子用品 的圖片&#10;&#10;自動產生的描述">
            <a:extLst>
              <a:ext uri="{FF2B5EF4-FFF2-40B4-BE49-F238E27FC236}">
                <a16:creationId xmlns:a16="http://schemas.microsoft.com/office/drawing/2014/main" id="{10180A75-E7FF-46F5-9B47-C73F0144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13" y="479940"/>
            <a:ext cx="4415259" cy="58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3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78F4B-10CA-4655-9907-B5F20C1C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altLang="zh-TW" b="1"/>
              <a:t>Ohm’s Law		</a:t>
            </a:r>
            <a:r>
              <a:rPr lang="zh-TW" altLang="en-US" b="1"/>
              <a:t>歐姆定律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C15FEB-0BF8-4833-A088-145990A54D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89996" y="2173286"/>
            <a:ext cx="1795670" cy="2511427"/>
          </a:xfr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7539AC36-050D-4BF0-8440-949924CDC08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249486"/>
                <a:ext cx="4875211" cy="354171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>
                  <a:solidFill>
                    <a:srgbClr val="FFFF00"/>
                  </a:solidFill>
                  <a:latin typeface="Agency FB" panose="020B0503020202020204" pitchFamily="34" charset="0"/>
                </a:endParaRPr>
              </a:p>
              <a:p>
                <a:r>
                  <a:rPr 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V</a:t>
                </a:r>
                <a:r>
                  <a:rPr lang="zh-TW" alt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en-US" altLang="zh-TW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(voltage)</a:t>
                </a:r>
                <a:r>
                  <a:rPr 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: </a:t>
                </a:r>
                <a:r>
                  <a:rPr lang="zh-TW" alt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電壓大小</a:t>
                </a:r>
                <a:r>
                  <a:rPr lang="en-US" altLang="zh-TW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(</a:t>
                </a:r>
                <a:r>
                  <a:rPr lang="zh-TW" alt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伏特</a:t>
                </a:r>
                <a:r>
                  <a:rPr lang="en-US" altLang="zh-TW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V)</a:t>
                </a:r>
              </a:p>
              <a:p>
                <a:r>
                  <a:rPr 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I</a:t>
                </a:r>
                <a:r>
                  <a:rPr lang="zh-TW" alt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(current): </a:t>
                </a:r>
                <a:r>
                  <a:rPr lang="zh-TW" alt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電流大小</a:t>
                </a:r>
                <a:r>
                  <a:rPr lang="en-US" altLang="zh-TW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(</a:t>
                </a:r>
                <a:r>
                  <a:rPr lang="zh-TW" alt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安培</a:t>
                </a:r>
                <a:r>
                  <a:rPr lang="en-US" altLang="zh-TW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A)</a:t>
                </a:r>
              </a:p>
              <a:p>
                <a:r>
                  <a:rPr lang="en-US" altLang="zh-TW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R</a:t>
                </a:r>
                <a:r>
                  <a:rPr lang="zh-TW" alt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en-US" altLang="zh-TW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(resistance): </a:t>
                </a:r>
                <a:r>
                  <a:rPr lang="zh-TW" alt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電阻大小</a:t>
                </a:r>
                <a:r>
                  <a:rPr lang="en-US" altLang="zh-TW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(</a:t>
                </a:r>
                <a:r>
                  <a:rPr lang="zh-TW" altLang="en-US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歐姆</a:t>
                </a:r>
                <a:r>
                  <a:rPr lang="el-GR" altLang="zh-TW" b="1" dirty="0">
                    <a:solidFill>
                      <a:srgbClr val="FFFF00"/>
                    </a:solidFill>
                  </a:rPr>
                  <a:t>Ω</a:t>
                </a:r>
                <a:r>
                  <a:rPr lang="en-US" altLang="zh-TW" b="1" dirty="0">
                    <a:solidFill>
                      <a:srgbClr val="FFFF00"/>
                    </a:solidFill>
                    <a:latin typeface="Agency FB" panose="020B0503020202020204" pitchFamily="34" charset="0"/>
                  </a:rPr>
                  <a:t>)</a:t>
                </a:r>
                <a:endParaRPr lang="en-US" b="1" dirty="0">
                  <a:solidFill>
                    <a:srgbClr val="FFFF00"/>
                  </a:solidFill>
                  <a:latin typeface="Agency FB" panose="020B0503020202020204" pitchFamily="34" charset="0"/>
                </a:endParaRPr>
              </a:p>
            </p:txBody>
          </p:sp>
        </mc:Choice>
        <mc:Fallback xmlns="">
          <p:sp>
            <p:nvSpPr>
              <p:cNvPr id="10" name="Content Placeholder 3">
                <a:extLst>
                  <a:ext uri="{FF2B5EF4-FFF2-40B4-BE49-F238E27FC236}">
                    <a16:creationId xmlns:a16="http://schemas.microsoft.com/office/drawing/2014/main" id="{7539AC36-050D-4BF0-8440-949924CDC0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249486"/>
                <a:ext cx="4875211" cy="3541714"/>
              </a:xfrm>
              <a:blipFill>
                <a:blip r:embed="rId3"/>
                <a:stretch>
                  <a:fillRect l="-2628" t="-2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722CA92-2B8B-4267-966B-16DA566CE716}"/>
              </a:ext>
            </a:extLst>
          </p:cNvPr>
          <p:cNvSpPr txBox="1"/>
          <p:nvPr/>
        </p:nvSpPr>
        <p:spPr>
          <a:xfrm>
            <a:off x="1266739" y="5020268"/>
            <a:ext cx="9780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當電壓為</a:t>
            </a:r>
            <a:r>
              <a:rPr lang="en-US" altLang="zh-TW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5V</a:t>
            </a:r>
            <a:r>
              <a:rPr lang="zh-TW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</a:t>
            </a:r>
            <a:r>
              <a:rPr lang="en-US" altLang="zh-TW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的發亮所需電壓通常為</a:t>
            </a:r>
            <a:r>
              <a:rPr lang="en-US" altLang="zh-TW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2V</a:t>
            </a:r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，所以電阻兩端的電壓會是</a:t>
            </a:r>
            <a:r>
              <a:rPr lang="en-US" altLang="zh-TW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3V</a:t>
            </a:r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i="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通過電阻的電流跟通過</a:t>
            </a:r>
            <a:r>
              <a:rPr lang="en-US" altLang="zh-TW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的一樣，也就是</a:t>
            </a:r>
            <a:r>
              <a:rPr lang="en-US" altLang="zh-TW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0.02A</a:t>
            </a:r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，因此根據歐姆定律 </a:t>
            </a:r>
            <a:r>
              <a:rPr lang="en-US" altLang="zh-TW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 = V / I</a:t>
            </a:r>
          </a:p>
          <a:p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算出電阻應為 </a:t>
            </a:r>
            <a:r>
              <a:rPr lang="en-US" altLang="zh-TW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 / 0.02 = 150 ohm</a:t>
            </a:r>
            <a:r>
              <a:rPr lang="zh-TW" altLang="en-US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，為了保險起見，選擇較大一點的，也就是</a:t>
            </a:r>
            <a:r>
              <a:rPr lang="en-US" altLang="zh-TW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220 ohm</a:t>
            </a:r>
            <a:r>
              <a:rPr lang="zh-TW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Georgia" panose="02040502050405020303" pitchFamily="18" charset="0"/>
                <a:ea typeface="微軟正黑體" panose="020B0604030504040204" pitchFamily="34" charset="-120"/>
              </a:rPr>
              <a:t>。</a:t>
            </a:r>
            <a:endParaRPr lang="zh-TW" alt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B9739-5C75-40AD-AC19-F07674C5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31" y="1695505"/>
            <a:ext cx="2430463" cy="33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299C8-E3F5-4C13-9944-8540E86E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C408A0-E483-4B94-94CE-8B3B87910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DIGITAL</a:t>
            </a:r>
            <a:r>
              <a:rPr lang="zh-TW" altLang="en-US" dirty="0"/>
              <a:t>數位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EDB3D6-D23A-48EE-BC79-2C96CF8B61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ANALOG</a:t>
            </a:r>
            <a:r>
              <a:rPr lang="zh-TW" altLang="en-US" dirty="0"/>
              <a:t>類比</a:t>
            </a:r>
          </a:p>
        </p:txBody>
      </p:sp>
    </p:spTree>
    <p:extLst>
      <p:ext uri="{BB962C8B-B14F-4D97-AF65-F5344CB8AC3E}">
        <p14:creationId xmlns:p14="http://schemas.microsoft.com/office/powerpoint/2010/main" val="12959854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1_TF45165253.potx" id="{F3CD814E-B1A2-4D3F-9809-F03F294F9A62}" vid="{5BADFF04-4AC0-4FA2-BF28-175A9898FF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電路設計</Template>
  <TotalTime>72</TotalTime>
  <Words>163</Words>
  <Application>Microsoft Office PowerPoint</Application>
  <PresentationFormat>寬螢幕</PresentationFormat>
  <Paragraphs>28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Microsoft JhengHei UI</vt:lpstr>
      <vt:lpstr>微軟正黑體</vt:lpstr>
      <vt:lpstr>Agency FB</vt:lpstr>
      <vt:lpstr>Arial</vt:lpstr>
      <vt:lpstr>Cambria Math</vt:lpstr>
      <vt:lpstr>Georgia</vt:lpstr>
      <vt:lpstr>Tw Cen MT</vt:lpstr>
      <vt:lpstr>電路</vt:lpstr>
      <vt:lpstr>Arduino程式介紹</vt:lpstr>
      <vt:lpstr>電路元件介紹</vt:lpstr>
      <vt:lpstr>麵包坂</vt:lpstr>
      <vt:lpstr>LED燈 (發光二極體)</vt:lpstr>
      <vt:lpstr>電阻</vt:lpstr>
      <vt:lpstr>Arduino uno</vt:lpstr>
      <vt:lpstr>電路</vt:lpstr>
      <vt:lpstr>Ohm’s Law  歐姆定律</vt:lpstr>
      <vt:lpstr>數位 VS 類比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Arduino基礎電路</dc:title>
  <dc:creator>Bill Chuang</dc:creator>
  <cp:lastModifiedBy>Bill Chuang</cp:lastModifiedBy>
  <cp:revision>1</cp:revision>
  <dcterms:created xsi:type="dcterms:W3CDTF">2021-07-09T11:35:01Z</dcterms:created>
  <dcterms:modified xsi:type="dcterms:W3CDTF">2021-07-15T05:22:12Z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